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  <p:sldMasterId id="2147483688" r:id="rId3"/>
  </p:sldMasterIdLst>
  <p:sldIdLst>
    <p:sldId id="258" r:id="rId4"/>
    <p:sldId id="260" r:id="rId5"/>
    <p:sldId id="261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32"/>
    <p:restoredTop sz="94606"/>
  </p:normalViewPr>
  <p:slideViewPr>
    <p:cSldViewPr snapToGrid="0">
      <p:cViewPr>
        <p:scale>
          <a:sx n="70" d="100"/>
          <a:sy n="70" d="100"/>
        </p:scale>
        <p:origin x="180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120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123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784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119052-1784-FCB1-2168-FBCA4B82F6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1"/>
            <a:ext cx="7559152" cy="1069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38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D9F6AFD-9921-DCC3-06E8-EF08D1C075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61" y="4047"/>
            <a:ext cx="7553431" cy="1068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892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001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D9F6AFD-9921-DCC3-06E8-EF08D1C075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7559153" cy="1069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14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001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12" Type="http://schemas.openxmlformats.org/officeDocument/2006/relationships/image" Target="../media/image14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11" Type="http://schemas.openxmlformats.org/officeDocument/2006/relationships/image" Target="../media/image13.jpg"/><Relationship Id="rId5" Type="http://schemas.openxmlformats.org/officeDocument/2006/relationships/image" Target="../media/image7.jpg"/><Relationship Id="rId10" Type="http://schemas.openxmlformats.org/officeDocument/2006/relationships/image" Target="../media/image12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12" Type="http://schemas.openxmlformats.org/officeDocument/2006/relationships/image" Target="../media/image14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11" Type="http://schemas.openxmlformats.org/officeDocument/2006/relationships/image" Target="../media/image23.jpg"/><Relationship Id="rId5" Type="http://schemas.openxmlformats.org/officeDocument/2006/relationships/image" Target="../media/image18.jpg"/><Relationship Id="rId10" Type="http://schemas.openxmlformats.org/officeDocument/2006/relationships/image" Target="../media/image12.jpg"/><Relationship Id="rId4" Type="http://schemas.openxmlformats.org/officeDocument/2006/relationships/image" Target="../media/image17.jpg"/><Relationship Id="rId9" Type="http://schemas.openxmlformats.org/officeDocument/2006/relationships/image" Target="../media/image2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12" Type="http://schemas.openxmlformats.org/officeDocument/2006/relationships/image" Target="../media/image14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g"/><Relationship Id="rId11" Type="http://schemas.openxmlformats.org/officeDocument/2006/relationships/image" Target="../media/image13.jpg"/><Relationship Id="rId5" Type="http://schemas.openxmlformats.org/officeDocument/2006/relationships/image" Target="../media/image27.jpg"/><Relationship Id="rId10" Type="http://schemas.openxmlformats.org/officeDocument/2006/relationships/image" Target="../media/image12.jpg"/><Relationship Id="rId4" Type="http://schemas.openxmlformats.org/officeDocument/2006/relationships/image" Target="../media/image26.jpg"/><Relationship Id="rId9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EC2B71-618C-3D35-8C39-396113B3DC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2355248" y="1484975"/>
            <a:ext cx="1399874" cy="15459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8B624B-D827-ECEA-97FD-A9BBE71109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825229" y="1484975"/>
            <a:ext cx="1399874" cy="15459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B50308-D38C-5032-B307-DAE726657C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2358003" y="3187434"/>
            <a:ext cx="1394363" cy="15398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33C51A-2926-3F9E-EFA7-812047C7D0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rcRect/>
          <a:stretch/>
        </p:blipFill>
        <p:spPr>
          <a:xfrm>
            <a:off x="827986" y="3187434"/>
            <a:ext cx="1394363" cy="15398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19226-6250-B256-F09D-302299D0F9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rcRect/>
          <a:stretch/>
        </p:blipFill>
        <p:spPr>
          <a:xfrm>
            <a:off x="2355246" y="4858346"/>
            <a:ext cx="1399874" cy="15459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3BDE0C-28BA-8FB1-3EB7-6D9950C60B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rcRect/>
          <a:stretch/>
        </p:blipFill>
        <p:spPr>
          <a:xfrm>
            <a:off x="825229" y="4858346"/>
            <a:ext cx="1399874" cy="15459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96E2AF-90BE-9DE8-62B0-0F28C44076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rcRect/>
          <a:stretch/>
        </p:blipFill>
        <p:spPr>
          <a:xfrm>
            <a:off x="2355246" y="6545307"/>
            <a:ext cx="1399874" cy="15459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65DEE75-B5A2-8832-836D-93F0DBF1DA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/>
          <a:srcRect/>
          <a:stretch/>
        </p:blipFill>
        <p:spPr>
          <a:xfrm>
            <a:off x="830703" y="6545307"/>
            <a:ext cx="1394362" cy="15398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6966C4-C5C5-4893-51B8-93AD2892A3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/>
          <a:srcRect/>
          <a:stretch/>
        </p:blipFill>
        <p:spPr>
          <a:xfrm>
            <a:off x="2358002" y="8238641"/>
            <a:ext cx="1394362" cy="1539861"/>
          </a:xfrm>
          <a:prstGeom prst="rect">
            <a:avLst/>
          </a:prstGeom>
          <a:ln w="25400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4603428-C46C-3F3F-357A-7E1AD54590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/>
          <a:srcRect/>
          <a:stretch/>
        </p:blipFill>
        <p:spPr>
          <a:xfrm>
            <a:off x="825229" y="8238641"/>
            <a:ext cx="1399873" cy="154594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BB4965-D059-9E30-0022-D7515A5ACD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04974" y="256504"/>
            <a:ext cx="5854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St John’s </a:t>
            </a:r>
            <a:r>
              <a:rPr lang="en-001" sz="2200" dirty="0">
                <a:latin typeface="Arial" panose="020B0604020202020204" pitchFamily="34" charset="0"/>
                <a:cs typeface="Arial" panose="020B0604020202020204" pitchFamily="34" charset="0"/>
              </a:rPr>
              <a:t>- Week 1 Menu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5A7047-BA8D-F95C-8C2D-B47569C6EA5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04974" y="701512"/>
            <a:ext cx="5854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001" sz="1100" dirty="0">
                <a:latin typeface="Arial" panose="020B0604020202020204" pitchFamily="34" charset="0"/>
                <a:cs typeface="Arial" panose="020B0604020202020204" pitchFamily="34" charset="0"/>
              </a:rPr>
              <a:t>Week commencing: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13th</a:t>
            </a:r>
            <a:r>
              <a:rPr lang="en-001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April</a:t>
            </a:r>
            <a:r>
              <a:rPr lang="en-001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EA07AB-7E11-AB5B-F239-FC99634B3793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1484975"/>
            <a:ext cx="1010692" cy="15558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B1AD93-6F65-984C-E9EB-576F68F01ED0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3187434"/>
            <a:ext cx="1010692" cy="15558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B45AA2-E72A-C79A-3D6B-D558B15BDE67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4858346"/>
            <a:ext cx="1010692" cy="15558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7117CF-88CA-92DE-7B23-94533A59CACE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6545307"/>
            <a:ext cx="1010692" cy="1555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1BCFCD-E9D9-ACD2-4BCF-A53BF183FF0C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8238641"/>
            <a:ext cx="1010692" cy="155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01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D09F5A9-CF3C-402D-8894-191252AE28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04973" y="270625"/>
            <a:ext cx="5854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St John’s </a:t>
            </a:r>
            <a:r>
              <a:rPr lang="en-001" sz="2200" dirty="0">
                <a:latin typeface="Arial" panose="020B0604020202020204" pitchFamily="34" charset="0"/>
                <a:cs typeface="Arial" panose="020B0604020202020204" pitchFamily="34" charset="0"/>
              </a:rPr>
              <a:t>- Week 2 Menu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8CA4F8-27A6-3A38-1C47-832D3566D6D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04974" y="701512"/>
            <a:ext cx="5854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001" sz="1100" dirty="0">
                <a:latin typeface="Arial" panose="020B0604020202020204" pitchFamily="34" charset="0"/>
                <a:cs typeface="Arial" panose="020B0604020202020204" pitchFamily="34" charset="0"/>
              </a:rPr>
              <a:t>Week commencing: 8th Sept,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4DECA5-44F6-1136-6045-6436AAADDA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2355248" y="1502306"/>
            <a:ext cx="1399873" cy="15398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90A034-30C3-7C1E-3405-14D32C0AB02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827985" y="1502306"/>
            <a:ext cx="1394363" cy="15398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66EE79-605B-6DE9-CFB9-E018C44EB8C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2358003" y="3171537"/>
            <a:ext cx="1394362" cy="15398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CFE00B-75B4-EA29-A502-FDFBA21D684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/>
          <a:srcRect/>
          <a:stretch/>
        </p:blipFill>
        <p:spPr>
          <a:xfrm>
            <a:off x="827985" y="3171537"/>
            <a:ext cx="1394362" cy="15398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0398E0-49B8-C1C3-F264-573BD828287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/>
          <a:srcRect/>
          <a:stretch/>
        </p:blipFill>
        <p:spPr>
          <a:xfrm>
            <a:off x="2355246" y="4851959"/>
            <a:ext cx="1399873" cy="15459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04D754-B8CC-4912-5A5A-B82B225222F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/>
          <a:srcRect/>
          <a:stretch/>
        </p:blipFill>
        <p:spPr>
          <a:xfrm>
            <a:off x="827985" y="4855002"/>
            <a:ext cx="1394363" cy="15398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03D5FD-A575-8EDD-249C-46DB12835C0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8"/>
          <a:srcRect/>
          <a:stretch/>
        </p:blipFill>
        <p:spPr>
          <a:xfrm>
            <a:off x="2358002" y="6538467"/>
            <a:ext cx="1394362" cy="15398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697A49-F051-A607-2083-E94B951A02E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9"/>
          <a:srcRect/>
          <a:stretch/>
        </p:blipFill>
        <p:spPr>
          <a:xfrm>
            <a:off x="827947" y="6541480"/>
            <a:ext cx="1399873" cy="15459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297D394-2ADE-B73B-047F-A73FCA379C0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0"/>
          <a:srcRect/>
          <a:stretch/>
        </p:blipFill>
        <p:spPr>
          <a:xfrm>
            <a:off x="2355246" y="8249167"/>
            <a:ext cx="1399874" cy="15459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47828A-5693-602E-F2EC-92A8EAEF43C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1"/>
          <a:srcRect/>
          <a:stretch/>
        </p:blipFill>
        <p:spPr>
          <a:xfrm>
            <a:off x="825229" y="8249167"/>
            <a:ext cx="1399874" cy="15459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B31E8C6-6AB5-590E-E08C-EAD521EC425C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1484975"/>
            <a:ext cx="1010692" cy="15558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3BA138-785B-A4CD-8D12-05E8FACBDDAE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3187434"/>
            <a:ext cx="1010692" cy="155585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BA179AB-642D-A507-AE7C-4F89A5B0CEB3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4858346"/>
            <a:ext cx="1010692" cy="155585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A9E9AA5-7FAD-F325-3842-23FD2659EEF8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6545307"/>
            <a:ext cx="1010692" cy="155585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C7E54D0-3207-ECCE-C0A3-458540A241B5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8238641"/>
            <a:ext cx="1010692" cy="155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11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C07C2C-F757-C02E-4F77-4B7965FE4E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04974" y="256504"/>
            <a:ext cx="58547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>
                <a:latin typeface="Arial" panose="020B0604020202020204" pitchFamily="34" charset="0"/>
                <a:cs typeface="Arial" panose="020B0604020202020204" pitchFamily="34" charset="0"/>
              </a:rPr>
              <a:t>St John’s </a:t>
            </a:r>
            <a:r>
              <a:rPr lang="en-001" sz="220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001" sz="2200" dirty="0">
                <a:latin typeface="Arial" panose="020B0604020202020204" pitchFamily="34" charset="0"/>
                <a:cs typeface="Arial" panose="020B0604020202020204" pitchFamily="34" charset="0"/>
              </a:rPr>
              <a:t>Week 3 Menu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B62B38-EDA5-A57C-20A3-45697F57DDF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704974" y="701512"/>
            <a:ext cx="58546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001" sz="1100" dirty="0">
                <a:latin typeface="Arial" panose="020B0604020202020204" pitchFamily="34" charset="0"/>
                <a:cs typeface="Arial" panose="020B0604020202020204" pitchFamily="34" charset="0"/>
              </a:rPr>
              <a:t>Week commencing: 8th Sept,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2C7BB6-9720-DCCA-E593-16D633AAC22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2355248" y="1499263"/>
            <a:ext cx="1399873" cy="1545947"/>
          </a:xfrm>
          <a:prstGeom prst="rect">
            <a:avLst/>
          </a:prstGeom>
          <a:ln w="254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A2E05B-23F4-A869-27CB-75B953E1666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827985" y="1502306"/>
            <a:ext cx="1394362" cy="15398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271055-87AD-35BF-00F7-8CF547C2859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2358003" y="3171537"/>
            <a:ext cx="1394362" cy="15398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198F1A-8A3C-AB8A-26B4-AF88BEA3051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/>
          <a:srcRect/>
          <a:stretch/>
        </p:blipFill>
        <p:spPr>
          <a:xfrm>
            <a:off x="827985" y="3171537"/>
            <a:ext cx="1394362" cy="15398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388D6D-6576-E677-3E5C-135421E45D4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/>
          <a:srcRect/>
          <a:stretch/>
        </p:blipFill>
        <p:spPr>
          <a:xfrm>
            <a:off x="2358002" y="4855002"/>
            <a:ext cx="1394362" cy="15398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ED1291-332B-4730-996B-52E46CD538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/>
          <a:srcRect/>
          <a:stretch/>
        </p:blipFill>
        <p:spPr>
          <a:xfrm>
            <a:off x="825229" y="4851959"/>
            <a:ext cx="1399874" cy="15459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AE85DE-A109-1FA9-0A26-C1D54A3DAB9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8"/>
          <a:srcRect/>
          <a:stretch/>
        </p:blipFill>
        <p:spPr>
          <a:xfrm>
            <a:off x="2355246" y="6535424"/>
            <a:ext cx="1399873" cy="1545946"/>
          </a:xfrm>
          <a:prstGeom prst="rect">
            <a:avLst/>
          </a:prstGeom>
          <a:noFill/>
          <a:ln w="25400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BC42F8-1509-A82E-CE21-8EE2A5C52CC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9"/>
          <a:srcRect/>
          <a:stretch/>
        </p:blipFill>
        <p:spPr>
          <a:xfrm>
            <a:off x="827947" y="6541480"/>
            <a:ext cx="1399873" cy="154594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8A63B44-3A3B-A788-C1B0-F8F34AC4207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0"/>
          <a:srcRect/>
          <a:stretch/>
        </p:blipFill>
        <p:spPr>
          <a:xfrm>
            <a:off x="2358002" y="8252210"/>
            <a:ext cx="1394362" cy="1539861"/>
          </a:xfrm>
          <a:prstGeom prst="rect">
            <a:avLst/>
          </a:prstGeom>
          <a:ln w="25400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F80A9B2-AB8E-8081-4B46-E0AC196CBC8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1"/>
          <a:srcRect/>
          <a:stretch/>
        </p:blipFill>
        <p:spPr>
          <a:xfrm>
            <a:off x="825229" y="8249167"/>
            <a:ext cx="1399874" cy="15459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8B9BEF-6159-235F-8F1D-B8BE34C08588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1484975"/>
            <a:ext cx="1010692" cy="15558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A24A42-B078-0010-559C-8E1FAFCB77F1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3187434"/>
            <a:ext cx="1010692" cy="15558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ECC7E88-BAE8-B85F-8DFE-DFAB2D607DA9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4858346"/>
            <a:ext cx="1010692" cy="15558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1EBB0B-E2B7-22D5-96B0-93EF6659C3BC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6545307"/>
            <a:ext cx="1010692" cy="155585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988188E-A4A8-4410-3FB9-E3034E8828C8}"/>
              </a:ext>
            </a:extLst>
          </p:cNvPr>
          <p:cNvPicPr/>
          <p:nvPr/>
        </p:nvPicPr>
        <p:blipFill>
          <a:blip r:embed="rId12"/>
          <a:srcRect/>
          <a:stretch/>
        </p:blipFill>
        <p:spPr>
          <a:xfrm>
            <a:off x="3882545" y="8238641"/>
            <a:ext cx="1010692" cy="155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2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1033</TotalTime>
  <Words>36</Words>
  <Application>Microsoft Office PowerPoint</Application>
  <PresentationFormat>Custom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Office Theme</vt:lpstr>
      <vt:lpstr>Custom Design</vt:lpstr>
      <vt:lpstr>2_Custom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Michelle Mills</dc:creator>
  <cp:lastModifiedBy>Marie Green</cp:lastModifiedBy>
  <cp:revision>33</cp:revision>
  <dcterms:created xsi:type="dcterms:W3CDTF">2025-02-05T15:50:40Z</dcterms:created>
  <dcterms:modified xsi:type="dcterms:W3CDTF">2026-09-13T08:34:27Z</dcterms:modified>
</cp:coreProperties>
</file>